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78DE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84C1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7242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7. </a:t>
            </a:r>
            <a:r>
              <a:rPr lang="en-US" sz="4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60-70 жылдардағы Кеңестік Ресейдегі психологиялық мектептер мен бағыттар</a:t>
            </a:r>
            <a:endParaRPr lang="en-US" sz="4450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683250" y="16764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799195" y="7146290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Психология 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ғылымдарының докторы, профессор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Тоқсанбаева Нургуль Қорғаджанқызы</a:t>
            </a:r>
            <a:endParaRPr lang="en-US" altLang="ru-RU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3569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Қорытынды: Кеңестік психологияның мұрасы мен маңызы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54755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әлеуметтік және педагогикалық ғылым ретінде орнығуы оның қоғамдағы рөлін арттырды.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196953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Кеңестік мектептердің қазіргі психологияға әсері әлі де зор, әсіресе даму психологиясы, педагогикалық психология және іс-әрекет теориясы салаларында.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02054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ғылыми бағыттар болашақ зерттеулерге берік негіз қалдырды, олар әлемдік психология ғылымының дамуына үлес қосуда.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983010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Кеңестік психологияның мұрасы әлі де терең зерттеуді және бағалауды қажет етеді.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1144309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Кеңестік психологияның тарихи негіздері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21524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1923 жылы К.Н. Корниловтың марксистік психология негіздері туралы дәрісі Кеңестік психологияның идеологиялық негізін қалады.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426625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1966 жылы психология кафедраларының ашылуы және </a:t>
            </a:r>
            <a:r>
              <a:rPr lang="en-US" sz="1750" dirty="0">
                <a:solidFill>
                  <a:srgbClr val="FF5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 академиясының Психология институтының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құрылуы саланың академиялық мәртебесін нығайтты.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0758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кезең психологияның кеңестік ғылым ретінде қалыптасуындағы шешуші сәттер болды.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>
              <a:alpha val="8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2875598" y="3831312"/>
            <a:ext cx="9219248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Кеңестік психологияның көрнекті тұлғасы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3491151"/>
            <a:ext cx="30480" cy="1247299"/>
          </a:xfrm>
          <a:prstGeom prst="rect">
            <a:avLst/>
          </a:prstGeom>
          <a:solidFill>
            <a:srgbClr val="84C1FA"/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2223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Л.С. Выготский мектебі: мәдениет пен даму психологиясы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63409"/>
            <a:ext cx="4196358" cy="3173849"/>
          </a:xfrm>
          <a:prstGeom prst="roundRect">
            <a:avLst>
              <a:gd name="adj" fmla="val 6432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463409"/>
            <a:ext cx="121920" cy="317384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5" name="Text 3"/>
          <p:cNvSpPr/>
          <p:nvPr/>
        </p:nvSpPr>
        <p:spPr>
          <a:xfrm>
            <a:off x="1173004" y="3720703"/>
            <a:ext cx="306204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Мәдени-тарихи бағыт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4211122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 әлеуметтік және мәдени контекстте қарастыру, адам дамуының мәдени құралдар арқылы жүзеге асатынын баса көрсету.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463409"/>
            <a:ext cx="4196358" cy="3173849"/>
          </a:xfrm>
          <a:prstGeom prst="roundRect">
            <a:avLst>
              <a:gd name="adj" fmla="val 6432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463409"/>
            <a:ext cx="121920" cy="317384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9" name="Text 7"/>
          <p:cNvSpPr/>
          <p:nvPr/>
        </p:nvSpPr>
        <p:spPr>
          <a:xfrm>
            <a:off x="5596176" y="3720703"/>
            <a:ext cx="355985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Педагогикалық басымдық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6176" y="4565452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Педагогикалық психология мен жалпы психология мәселелеріне басымдық беріп, оқыту мен даму арақатынасын зерттеу.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463409"/>
            <a:ext cx="4196358" cy="3173849"/>
          </a:xfrm>
          <a:prstGeom prst="roundRect">
            <a:avLst>
              <a:gd name="adj" fmla="val 6432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463409"/>
            <a:ext cx="121920" cy="317384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3" name="Text 11"/>
          <p:cNvSpPr/>
          <p:nvPr/>
        </p:nvSpPr>
        <p:spPr>
          <a:xfrm>
            <a:off x="10019348" y="3720703"/>
            <a:ext cx="355985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"Зона ближайшего развития"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4565452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Оның ең танымал теориясы — "Зона ближайшего развития" (Жақын даму аймағы) балалардың әлеуетті даму деңгейін анықтады.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0874"/>
            <a:ext cx="1300853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С.Л. Рубинштейннің жалпы психология мектебі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0662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Іргелі еңбектер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87773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"Жалпы психология негіздері" (1940-шы жылдар) еңбегі Кеңестік психологияның негізгі оқулығына айналды.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506629"/>
            <a:ext cx="333779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Философиялық негіздер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087773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философиялық және ғылыми негіздерін қалыптастырып, сана мен іс-әрекеттің біртұтастығын дәлелдеді.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35704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Ол кеңестік цензураға қарамастан, әлемдік психологияның жетістіктерін кеңестік ғылымға енгізуге тырысты.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1720" y="620911"/>
            <a:ext cx="7833360" cy="17555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650" dirty="0">
                <a:solidFill>
                  <a:srgbClr val="000E2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Дмитрий Узнадзе және психологиялық "құрылымдық установка" теориясы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41720" y="2657237"/>
            <a:ext cx="7833360" cy="2995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Дмитрий Узнадзе Грузиядағы психологиялық мектептің негізін қалады.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141720" y="3167420"/>
            <a:ext cx="7833360" cy="2127052"/>
          </a:xfrm>
          <a:prstGeom prst="roundRect">
            <a:avLst>
              <a:gd name="adj" fmla="val 7923"/>
            </a:avLst>
          </a:prstGeom>
          <a:solidFill>
            <a:srgbClr val="CEE6FD"/>
          </a:solidFill>
        </p:spPr>
      </p:sp>
      <p:sp>
        <p:nvSpPr>
          <p:cNvPr id="6" name="Shape 3"/>
          <p:cNvSpPr/>
          <p:nvPr/>
        </p:nvSpPr>
        <p:spPr>
          <a:xfrm>
            <a:off x="6328886" y="3354586"/>
            <a:ext cx="561618" cy="561618"/>
          </a:xfrm>
          <a:prstGeom prst="roundRect">
            <a:avLst>
              <a:gd name="adj" fmla="val 16279901"/>
            </a:avLst>
          </a:prstGeom>
          <a:solidFill>
            <a:srgbClr val="000E21"/>
          </a:solidFill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10" y="3477458"/>
            <a:ext cx="252770" cy="3158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28886" y="4103370"/>
            <a:ext cx="2512219" cy="292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Интеграциялық бағыт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6328886" y="4508183"/>
            <a:ext cx="7459027" cy="599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Психологиялық феномендерді "установка" (мінез-құлыққа дейінгі дайындық) арқылы түсіндіріп, таным мен мотивацияны біріктірді.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6141720" y="5481638"/>
            <a:ext cx="7833360" cy="2127052"/>
          </a:xfrm>
          <a:prstGeom prst="roundRect">
            <a:avLst>
              <a:gd name="adj" fmla="val 7923"/>
            </a:avLst>
          </a:prstGeom>
          <a:solidFill>
            <a:srgbClr val="CEE6FD"/>
          </a:solidFill>
        </p:spPr>
      </p:sp>
      <p:sp>
        <p:nvSpPr>
          <p:cNvPr id="11" name="Shape 7"/>
          <p:cNvSpPr/>
          <p:nvPr/>
        </p:nvSpPr>
        <p:spPr>
          <a:xfrm>
            <a:off x="6328886" y="5668804"/>
            <a:ext cx="561618" cy="561618"/>
          </a:xfrm>
          <a:prstGeom prst="roundRect">
            <a:avLst>
              <a:gd name="adj" fmla="val 16279901"/>
            </a:avLst>
          </a:prstGeom>
          <a:solidFill>
            <a:srgbClr val="000E21"/>
          </a:solidFill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10" y="5791676"/>
            <a:ext cx="252770" cy="3158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328886" y="6417588"/>
            <a:ext cx="2568059" cy="292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Әдіснамалық жаңалық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6328886" y="6822400"/>
            <a:ext cx="7459027" cy="599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Психологиялық зерттеулерге жаңа әдіснамалық бағыт енгізіп, эмпирикалық эксперименттерге басымдық берді.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081111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А.Н. Леонтьев және іс-әрекет теориясы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7362468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Мәскеу психологиялық мектебінің орталығы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820472"/>
            <a:ext cx="7604284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Алексей Леонтьев Кеңестік психологияның ең ықпалды тұлғаларының бірі болды. Оның "Іс-әрекет, Сана, Тұлға" еңбегі іс-әрекет теориясының негізін қалады.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13252"/>
            <a:ext cx="760428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Танымдық процестерге жаңа көзқараспен қарап, сананың іс-әрекет арқылы қалыптасатынын көрсетті.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18353"/>
            <a:ext cx="760428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Жеке тұлғаның дамуы мен психикасының қалыптасуын әлеуметтік іс-әрекет арқылы түсіндірді.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723453"/>
            <a:ext cx="760428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Мәскеу психологиялық мектебінің дамуына, оның халықаралық деңгейге шығуына үлкен үлес қосты.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397" y="746760"/>
            <a:ext cx="7670006" cy="13161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Б.Г. Ананьев және Ленинград психологиялық мектебі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23397" y="2378631"/>
            <a:ext cx="210503" cy="263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23397" y="2713553"/>
            <a:ext cx="3729752" cy="2286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6223397" y="2864525"/>
            <a:ext cx="2632234" cy="328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Адамтану бағыты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223397" y="3319820"/>
            <a:ext cx="3729752" cy="1684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Борис Ананьев адамды жан-жақты зерттеуге бағытталған кешенді тәсілді ұсынды, бұл оның "Адам психологиясы" еңбегінде көрініс тапты.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163651" y="2378631"/>
            <a:ext cx="210503" cy="263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10163651" y="2713553"/>
            <a:ext cx="3729752" cy="2286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10" name="Text 7"/>
          <p:cNvSpPr/>
          <p:nvPr/>
        </p:nvSpPr>
        <p:spPr>
          <a:xfrm>
            <a:off x="10163651" y="2864525"/>
            <a:ext cx="3136463" cy="328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Ленинград университеті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163651" y="3319820"/>
            <a:ext cx="3729752" cy="1684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Оның жетекшілігімен Ленинград университетінде психология факультеті құрылып, психологиялық зерттеулердің ірі орталығына айналды.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223397" y="5372933"/>
            <a:ext cx="210503" cy="2631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23397" y="5707856"/>
            <a:ext cx="7670006" cy="22860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14" name="Text 11"/>
          <p:cNvSpPr/>
          <p:nvPr/>
        </p:nvSpPr>
        <p:spPr>
          <a:xfrm>
            <a:off x="6223397" y="5858828"/>
            <a:ext cx="2705338" cy="3289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Интеграциялық даму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223397" y="6314123"/>
            <a:ext cx="7670006" cy="10108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Ленинград мектебі перцепция, педагогикалық бағалау және психологияның басқа да салаларын зерттеу арқылы кеңестік психологияның интеграциялық дамуына ықпал етті.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1267"/>
            <a:ext cx="13074491" cy="1389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4350" dirty="0">
                <a:solidFill>
                  <a:srgbClr val="000E2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Кеңестік психологияның психофизиологиядағы жетістіктері</a:t>
            </a:r>
            <a:endParaRPr lang="en-US" sz="4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54" y="2584133"/>
            <a:ext cx="4904423" cy="49044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2208" y="2534126"/>
            <a:ext cx="7627739" cy="7112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Иван Павловтың жоғары жүйке қызметі теориясы кеңестік психологияның физиологиялық негізін қалады.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32208" y="3323153"/>
            <a:ext cx="7627739" cy="10669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Психофизиологияның дамуы орталық жүйке жүйесінің, ми функцияларының және мінез-құлықтың физиологиялық механизмдерінің терең зерттелуіне әкелді.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2208" y="4467820"/>
            <a:ext cx="7627739" cy="10669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SzPct val="100000"/>
              <a:buNone/>
            </a:pP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1960-70 жылдардағы ғылыми зерттеулердің </a:t>
            </a:r>
            <a:r>
              <a:rPr lang="en-US" sz="1750" dirty="0">
                <a:solidFill>
                  <a:srgbClr val="E8EEFC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практикалық маңызы</a:t>
            </a: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болды, олар медицина, білім беру және спорт салаларында қолданылды.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3889</Words>
  <Application>WPS Presentation</Application>
  <PresentationFormat>On-screen Show (16:9)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Times New Roman</vt:lpstr>
      <vt:lpstr>Instrument Sans Medium</vt:lpstr>
      <vt:lpstr>Instrument Sans Medium</vt:lpstr>
      <vt:lpstr>Instrument Sans Medium</vt:lpstr>
      <vt:lpstr>Instrument Sans Light</vt:lpstr>
      <vt:lpstr>AMGDT</vt:lpstr>
      <vt:lpstr>Instrument Sans Light</vt:lpstr>
      <vt:lpstr>Instrument Sans Light</vt:lpstr>
      <vt:lpstr>Calibri</vt:lpstr>
      <vt:lpstr>Microsoft YaHei</vt:lpstr>
      <vt:lpstr>Arial Unicode MS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2025-09-01T14:24:00Z</dcterms:created>
  <dcterms:modified xsi:type="dcterms:W3CDTF">2025-09-02T05:57:44Z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09B62D7100E34A04A720CF60D3FE26CE_12</vt:lpwstr>
  </property>
  <property fmtid="{D5CDD505-2E9C-101B-9397-08002B2CF9AE}" pid="3" name="KSOProductBuildVer">
    <vt:lpwstr>1049-12.2.0.21931</vt:lpwstr>
  </property>
</Properties>
</file>